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41FE6-D3B4-49F3-84C9-0315A8945DBC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FA93-1DBB-49AE-A2CC-EF666B55536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97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FA93-1DBB-49AE-A2CC-EF666B55536D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2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FA93-1DBB-49AE-A2CC-EF666B55536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C065-4BE7-4D91-AC57-477B70A71AD2}" type="datetimeFigureOut">
              <a:rPr lang="el-GR" smtClean="0"/>
              <a:pPr/>
              <a:t>16/11/2021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9E3B-CD81-4B26-8B1F-5A5FCEFE9DC2}" type="slidenum">
              <a:rPr lang="el-GR" smtClean="0"/>
              <a:pPr/>
              <a:t>‹Nr.›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l-GR" dirty="0"/>
              <a:t>Το εκκλησάκι του Προφήτη Ηλία</a:t>
            </a:r>
            <a:br>
              <a:rPr lang="el-GR" dirty="0"/>
            </a:br>
            <a:r>
              <a:rPr lang="el-GR" dirty="0"/>
              <a:t>στη Σιάτιστα</a:t>
            </a:r>
          </a:p>
        </p:txBody>
      </p:sp>
      <p:pic>
        <p:nvPicPr>
          <p:cNvPr id="1026" name="Picture 2" descr="C:\Users\Παναγιώτα Αλατζόγλου\Desktop\toixografies\phot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114256" cy="458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Πλάτων και Σόλων στην Παναγία </a:t>
            </a:r>
            <a:r>
              <a:rPr lang="el-GR" sz="2800" dirty="0" err="1"/>
              <a:t>Βελλάς</a:t>
            </a:r>
            <a:endParaRPr lang="el-GR" sz="2800" dirty="0"/>
          </a:p>
        </p:txBody>
      </p:sp>
      <p:pic>
        <p:nvPicPr>
          <p:cNvPr id="4" name="3 - Θέση περιεχομένου" descr="1173700169_135_big_st028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6556"/>
            <a:ext cx="6984776" cy="50115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Πλούταρχος και Αριστοτέλης στην Παναγία </a:t>
            </a:r>
            <a:r>
              <a:rPr lang="el-GR" sz="2800" dirty="0" err="1"/>
              <a:t>Βελλάς</a:t>
            </a:r>
            <a:endParaRPr lang="el-GR" sz="2800" dirty="0"/>
          </a:p>
        </p:txBody>
      </p:sp>
      <p:pic>
        <p:nvPicPr>
          <p:cNvPr id="4" name="3 - Θέση περιεχομένου" descr="1173700227_135_big_st029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729" y="1196752"/>
            <a:ext cx="7401679" cy="52922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AF1F2-3CE4-48B4-AEE6-311D1E7F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Μονή </a:t>
            </a:r>
            <a:r>
              <a:rPr lang="el-GR" sz="1600" dirty="0" err="1"/>
              <a:t>Βατοπαιδίου</a:t>
            </a:r>
            <a:endParaRPr lang="de-DE" sz="16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D1E695F-CBE0-44B0-96B6-E13F425D3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704856" cy="4968552"/>
          </a:xfrm>
        </p:spPr>
      </p:pic>
    </p:spTree>
    <p:extLst>
      <p:ext uri="{BB962C8B-B14F-4D97-AF65-F5344CB8AC3E}">
        <p14:creationId xmlns:p14="http://schemas.microsoft.com/office/powerpoint/2010/main" val="91904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47BA9-2219-4B8F-B3F8-9019472F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Μονή </a:t>
            </a:r>
            <a:r>
              <a:rPr lang="el-GR" sz="1600" dirty="0" err="1"/>
              <a:t>Βατοπαιδίου</a:t>
            </a:r>
            <a:r>
              <a:rPr lang="el-GR" sz="1600" dirty="0"/>
              <a:t> – ο σοφός Σοφοκλής</a:t>
            </a:r>
            <a:endParaRPr lang="de-DE" sz="1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5CEC002-B18C-4E08-863A-C13FF9984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464495" cy="4608511"/>
          </a:xfrm>
        </p:spPr>
      </p:pic>
    </p:spTree>
    <p:extLst>
      <p:ext uri="{BB962C8B-B14F-4D97-AF65-F5344CB8AC3E}">
        <p14:creationId xmlns:p14="http://schemas.microsoft.com/office/powerpoint/2010/main" val="238502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93179-49EB-451F-B24A-E3BEF9F8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Τοιχογραφίες Μεγάλου Μετεώρου</a:t>
            </a:r>
            <a:endParaRPr lang="de-DE" sz="1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9B69720-DE31-48FF-AF5C-FD45C02DA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046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E1F53-0325-4524-BDA5-7B2A09BC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Μονή Μεγάλου Μετεώρου</a:t>
            </a:r>
            <a:endParaRPr lang="de-DE" sz="1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EE308D6-9764-4798-99A7-208BD081C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5803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21232-5554-4226-A86E-DCBD9257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Μονή Μεγάλου Μετεώρου</a:t>
            </a:r>
            <a:endParaRPr lang="de-DE" sz="1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A7D86CB-BB1F-4EB8-B950-35B56F5E6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419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5D8E2-4B5B-4F1F-96F4-70DD6405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Μονή Μεγάλου Μετεώρου</a:t>
            </a:r>
            <a:endParaRPr lang="de-DE" sz="18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EA6EEFC-6268-4519-961A-9496DDB13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2107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6EFA0-C099-49C0-91CE-A91DEA98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Μονή Μεγάλου Μετεώρου</a:t>
            </a:r>
            <a:endParaRPr lang="de-DE" sz="18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2720E6E-BA26-47DB-83EF-6AE5C2944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9720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4A644-E75D-4087-AADD-35C4098D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Μονή Μεγάλου Μετεώρου</a:t>
            </a:r>
            <a:endParaRPr lang="de-DE" sz="18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8308E81-3EB8-47DD-AEA9-4D218D1BA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5926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Η τοιχογραφία στο γυναικωνίτη του ναού, όπως αναπαρίστανται οι αρχαίοι Έλληνες φιλόσοφοι και το γενεαλογικό δέντρο του Ιησού</a:t>
            </a:r>
          </a:p>
        </p:txBody>
      </p:sp>
      <p:pic>
        <p:nvPicPr>
          <p:cNvPr id="4" name="3 - Θέση περιεχομένου" descr="45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66904"/>
            <a:ext cx="3976842" cy="53024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70E3E-3F78-45CB-84D4-851E3FB3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Ο Αριστοτέλης στη Μονή </a:t>
            </a:r>
            <a:r>
              <a:rPr lang="el-GR" sz="1800" dirty="0" err="1"/>
              <a:t>Ιβήρων</a:t>
            </a:r>
            <a:endParaRPr lang="de-DE" sz="18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CBA91D4-3830-441F-916B-22DD37794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256584" cy="3930774"/>
          </a:xfrm>
        </p:spPr>
      </p:pic>
    </p:spTree>
    <p:extLst>
      <p:ext uri="{BB962C8B-B14F-4D97-AF65-F5344CB8AC3E}">
        <p14:creationId xmlns:p14="http://schemas.microsoft.com/office/powerpoint/2010/main" val="377248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Τοιχογραφία του γενεαλογικού δένδρου του Χριστού</a:t>
            </a:r>
          </a:p>
        </p:txBody>
      </p:sp>
      <p:pic>
        <p:nvPicPr>
          <p:cNvPr id="4" name="3 - Θέση περιεχομένου" descr="45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6917"/>
            <a:ext cx="6624736" cy="49685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Αναπαράσταση του Πλούταρχου – κομμάτι της μεγαλύτερης τοιχογραφίας</a:t>
            </a:r>
          </a:p>
        </p:txBody>
      </p:sp>
      <p:pic>
        <p:nvPicPr>
          <p:cNvPr id="4" name="3 - Θέση περιεχομένου" descr="45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6917"/>
            <a:ext cx="6480720" cy="48605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/>
              <a:t>Ο Αριστοτέλης στην ίδια τοιχογραφία. Τα σημάδια με κιμωλία έχουν γίνει τα τελευταία χρόνια ως κομμάτι της διαδικασίας αναστύλωσης του ναού.</a:t>
            </a:r>
          </a:p>
        </p:txBody>
      </p:sp>
      <p:pic>
        <p:nvPicPr>
          <p:cNvPr id="4" name="3 - Θέση περιεχομένου" descr="45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32911"/>
            <a:ext cx="6768752" cy="50765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Αναπαράσταση του Πλάτωνα και της Σίβυλλας</a:t>
            </a:r>
          </a:p>
        </p:txBody>
      </p:sp>
      <p:pic>
        <p:nvPicPr>
          <p:cNvPr id="4" name="3 - Θέση περιεχομένου" descr="45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1" y="1378904"/>
            <a:ext cx="6861919" cy="514643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Άγιος Γεώργιος </a:t>
            </a:r>
            <a:r>
              <a:rPr lang="el-GR" dirty="0" err="1"/>
              <a:t>Νεγάδων</a:t>
            </a:r>
            <a:r>
              <a:rPr lang="el-GR" dirty="0"/>
              <a:t> Ζαγορίου</a:t>
            </a:r>
          </a:p>
        </p:txBody>
      </p:sp>
      <p:pic>
        <p:nvPicPr>
          <p:cNvPr id="4" name="3 - Θέση περιεχομένου" descr="kodonostasio_negad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12119"/>
            <a:ext cx="7056784" cy="53021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/>
              <a:t>Απεικόνιση Πλούταρχου στον Άγιο Γεώργιο </a:t>
            </a:r>
            <a:r>
              <a:rPr lang="el-GR" sz="2800" dirty="0" err="1"/>
              <a:t>Νεγάδων</a:t>
            </a:r>
            <a:r>
              <a:rPr lang="el-GR" sz="2800" dirty="0"/>
              <a:t> Ζαγορίου</a:t>
            </a:r>
            <a:r>
              <a:rPr lang="el-GR" dirty="0"/>
              <a:t> </a:t>
            </a:r>
          </a:p>
        </p:txBody>
      </p:sp>
      <p:pic>
        <p:nvPicPr>
          <p:cNvPr id="4" name="3 - Θέση περιεχομένου" descr="1202842560_686_nor_foto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8800" y="1484784"/>
            <a:ext cx="7705648" cy="49894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Η Παναγία </a:t>
            </a:r>
            <a:r>
              <a:rPr lang="el-GR" sz="2800" dirty="0" err="1"/>
              <a:t>Βελλάς</a:t>
            </a:r>
            <a:r>
              <a:rPr lang="el-GR" sz="2800" dirty="0"/>
              <a:t> στην Ήπειρο</a:t>
            </a:r>
          </a:p>
        </p:txBody>
      </p:sp>
      <p:pic>
        <p:nvPicPr>
          <p:cNvPr id="4" name="3 - Θέση περιεχομένου" descr="kokek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4523" y="1600200"/>
            <a:ext cx="721495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Bildschirmpräsentation (4:3)</PresentationFormat>
  <Paragraphs>22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Θέμα του Office</vt:lpstr>
      <vt:lpstr>Το εκκλησάκι του Προφήτη Ηλία στη Σιάτιστα</vt:lpstr>
      <vt:lpstr>Η τοιχογραφία στο γυναικωνίτη του ναού, όπως αναπαρίστανται οι αρχαίοι Έλληνες φιλόσοφοι και το γενεαλογικό δέντρο του Ιησού</vt:lpstr>
      <vt:lpstr>Τοιχογραφία του γενεαλογικού δένδρου του Χριστού</vt:lpstr>
      <vt:lpstr>Αναπαράσταση του Πλούταρχου – κομμάτι της μεγαλύτερης τοιχογραφίας</vt:lpstr>
      <vt:lpstr>Ο Αριστοτέλης στην ίδια τοιχογραφία. Τα σημάδια με κιμωλία έχουν γίνει τα τελευταία χρόνια ως κομμάτι της διαδικασίας αναστύλωσης του ναού.</vt:lpstr>
      <vt:lpstr>Αναπαράσταση του Πλάτωνα και της Σίβυλλας</vt:lpstr>
      <vt:lpstr>Άγιος Γεώργιος Νεγάδων Ζαγορίου</vt:lpstr>
      <vt:lpstr>Απεικόνιση Πλούταρχου στον Άγιο Γεώργιο Νεγάδων Ζαγορίου </vt:lpstr>
      <vt:lpstr>Η Παναγία Βελλάς στην Ήπειρο</vt:lpstr>
      <vt:lpstr>Οι Πλάτων και Σόλων στην Παναγία Βελλάς</vt:lpstr>
      <vt:lpstr>Οι Πλούταρχος και Αριστοτέλης στην Παναγία Βελλάς</vt:lpstr>
      <vt:lpstr>Μονή Βατοπαιδίου</vt:lpstr>
      <vt:lpstr>Μονή Βατοπαιδίου – ο σοφός Σοφοκλής</vt:lpstr>
      <vt:lpstr>Τοιχογραφίες Μεγάλου Μετεώρου</vt:lpstr>
      <vt:lpstr>Μονή Μεγάλου Μετεώρου</vt:lpstr>
      <vt:lpstr>Μονή Μεγάλου Μετεώρου</vt:lpstr>
      <vt:lpstr>Μονή Μεγάλου Μετεώρου</vt:lpstr>
      <vt:lpstr>Μονή Μεγάλου Μετεώρου</vt:lpstr>
      <vt:lpstr>Μονή Μεγάλου Μετεώρου</vt:lpstr>
      <vt:lpstr>Ο Αριστοτέλης στη Μονή Ιβήρων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εκκλησάκι του Προφήτη Ηλία στη Σιάτιστα</dc:title>
  <dc:creator>Παναγιώτα Αλατζόγλου</dc:creator>
  <cp:lastModifiedBy>pa ala</cp:lastModifiedBy>
  <cp:revision>25</cp:revision>
  <dcterms:created xsi:type="dcterms:W3CDTF">2013-07-07T15:12:16Z</dcterms:created>
  <dcterms:modified xsi:type="dcterms:W3CDTF">2021-11-16T21:07:13Z</dcterms:modified>
</cp:coreProperties>
</file>